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12"/>
  </p:notesMasterIdLst>
  <p:sldIdLst>
    <p:sldId id="257" r:id="rId4"/>
    <p:sldId id="258" r:id="rId5"/>
    <p:sldId id="334" r:id="rId6"/>
    <p:sldId id="335" r:id="rId7"/>
    <p:sldId id="336" r:id="rId8"/>
    <p:sldId id="333" r:id="rId9"/>
    <p:sldId id="330" r:id="rId10"/>
    <p:sldId id="28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Montserrat SemiBold" panose="020B0604020202020204"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Play" panose="020B0604020202020204" charset="0"/>
      <p:regular r:id="rId25"/>
      <p:bold r:id="rId26"/>
    </p:embeddedFont>
    <p:embeddedFont>
      <p:font typeface="Montserrat ExtraBold" panose="020B0604020202020204" charset="0"/>
      <p:bold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C05"/>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9ff6000e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e9ff6000ea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Imagine turning street food into a global phenomenon or using Wikipedia to heal a broken heart. Welcome to the crazy world of editing Wikipedia, everyone! My name is Laliv and I am a wiki-woman. I am passionate about women articles and I am trying to do my best in order to minimize the gender gap in Wikipedia. I will share some stories about the human element behind Wikipedia; most of them are women articles</a:t>
            </a:r>
            <a:endParaRPr dirty="0"/>
          </a:p>
        </p:txBody>
      </p:sp>
      <p:sp>
        <p:nvSpPr>
          <p:cNvPr id="135" name="Google Shape;135;g2e9ff6000ea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9ff6000e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e9ff6000e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Stockholm 2019 was my first Wikimania ever. I presented a Hebrew article that I wrote. That article did not exist in any other language at that time and it was very hard to find sources for it. When I got back home, I was super excited to get emails from other wikipedians that translated that article to their own language! Now, it is in three different languages, other than Hebrew. That is something I love about Wikipedia: the power of collaboration!</a:t>
            </a:r>
            <a:endParaRPr dirty="0"/>
          </a:p>
        </p:txBody>
      </p:sp>
      <p:sp>
        <p:nvSpPr>
          <p:cNvPr id="144" name="Google Shape;144;g2e9ff6000e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9ff6000e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e9ff6000e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Another experience, touching the sad side of the human element: One morning I was drinking my coffee when I got a phone call from an old friend. Since I have not heard from her in the last two decades, I was curious: what brought her back to my life? She asked if it is ok to contact me with someone who just lost her sister. For the memorial, that person wanted her sister to have a Wikipedia article. She was a famous radio broadcaster in Israel, and as I started to write the article, I realized that her voice was the soundtrack of my childhood and when I grew up, I drove miles with her voice on my car radio. Working on this article was my way to honor someone who shaped my life.  </a:t>
            </a:r>
            <a:endParaRPr dirty="0"/>
          </a:p>
        </p:txBody>
      </p:sp>
      <p:sp>
        <p:nvSpPr>
          <p:cNvPr id="144" name="Google Shape;144;g2e9ff6000e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3</a:t>
            </a:fld>
            <a:endParaRPr/>
          </a:p>
        </p:txBody>
      </p:sp>
    </p:spTree>
    <p:extLst>
      <p:ext uri="{BB962C8B-B14F-4D97-AF65-F5344CB8AC3E}">
        <p14:creationId xmlns:p14="http://schemas.microsoft.com/office/powerpoint/2010/main" val="84380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9ff6000e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e9ff6000e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 Ready for the surprising one? A Facebook friend that I have never met in person DM-</a:t>
            </a:r>
            <a:r>
              <a:rPr lang="en-US" sz="1100" b="0" i="0" u="none" strike="noStrike" cap="none" dirty="0" err="1" smtClean="0">
                <a:solidFill>
                  <a:srgbClr val="000000"/>
                </a:solidFill>
                <a:effectLst/>
                <a:latin typeface="Arial"/>
                <a:ea typeface="Arial"/>
                <a:cs typeface="Arial"/>
                <a:sym typeface="Arial"/>
              </a:rPr>
              <a:t>ed</a:t>
            </a:r>
            <a:r>
              <a:rPr lang="en-US" sz="1100" b="0" i="0" u="none" strike="noStrike" cap="none" dirty="0" smtClean="0">
                <a:solidFill>
                  <a:srgbClr val="000000"/>
                </a:solidFill>
                <a:effectLst/>
                <a:latin typeface="Arial"/>
                <a:ea typeface="Arial"/>
                <a:cs typeface="Arial"/>
                <a:sym typeface="Arial"/>
              </a:rPr>
              <a:t> me one day. He told me that he decided to end his long time relationship with his wife, a well-known artist. However, before that, he was thinking about a ‘farewell present’: A Wikipedia article! I wrote the article and I explained to that friend that for the portrait picture I would have to contact his soon to be ex-wife. He asked me not to mention his name.  The article was published and that person and I were still Facebook friends up until he started to post up with his new girlfriend! And that artist? She was not even aware that she got a Wikipedia article as a goodbye gift (Her full name is available upon request)</a:t>
            </a:r>
            <a:endParaRPr dirty="0"/>
          </a:p>
        </p:txBody>
      </p:sp>
      <p:sp>
        <p:nvSpPr>
          <p:cNvPr id="144" name="Google Shape;144;g2e9ff6000e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4</a:t>
            </a:fld>
            <a:endParaRPr/>
          </a:p>
        </p:txBody>
      </p:sp>
    </p:spTree>
    <p:extLst>
      <p:ext uri="{BB962C8B-B14F-4D97-AF65-F5344CB8AC3E}">
        <p14:creationId xmlns:p14="http://schemas.microsoft.com/office/powerpoint/2010/main" val="208738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9ff6000ea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e9ff6000ea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If we have time for one more, look at those two women: Both are famous, each in her own field: One is a musician and a journalist and the other is world champion windsurfer, and since Saturday an Olympic medalist! Neither had a Wikipedia article. What is curious is that both share the exact same name – Sharon Kantor, despite having different life paths! So I wrote both articles, and added this template. The journalist even posted about it in the newspaper!</a:t>
            </a:r>
            <a:endParaRPr dirty="0"/>
          </a:p>
        </p:txBody>
      </p:sp>
      <p:sp>
        <p:nvSpPr>
          <p:cNvPr id="144" name="Google Shape;144;g2e9ff6000ea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5</a:t>
            </a:fld>
            <a:endParaRPr/>
          </a:p>
        </p:txBody>
      </p:sp>
    </p:spTree>
    <p:extLst>
      <p:ext uri="{BB962C8B-B14F-4D97-AF65-F5344CB8AC3E}">
        <p14:creationId xmlns:p14="http://schemas.microsoft.com/office/powerpoint/2010/main" val="245502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9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cbe13544d8_2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Have you wrote an article that made you think about the human element behind Wikipedia? Share yours in my Instagram story; let us celebrate the wonderful world of Wikipedia together! Thank you everyone</a:t>
            </a:r>
          </a:p>
          <a:p>
            <a:pPr marL="0" lvl="0" indent="0" algn="l" rtl="0">
              <a:spcBef>
                <a:spcPts val="0"/>
              </a:spcBef>
              <a:spcAft>
                <a:spcPts val="0"/>
              </a:spcAft>
              <a:buNone/>
            </a:pPr>
            <a:endParaRPr dirty="0"/>
          </a:p>
        </p:txBody>
      </p:sp>
      <p:sp>
        <p:nvSpPr>
          <p:cNvPr id="754" name="Google Shape;754;g2cbe13544d8_2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cbe13544d8_13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2cbe13544d8_13_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2cbe13544d8_13_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757575"/>
              </a:buClr>
              <a:buSzPts val="1800"/>
              <a:buNone/>
              <a:defRPr sz="1800">
                <a:solidFill>
                  <a:srgbClr val="757575"/>
                </a:solidFill>
              </a:defRPr>
            </a:lvl1pPr>
            <a:lvl2pPr marL="914400" lvl="1" indent="-228600" algn="l">
              <a:lnSpc>
                <a:spcPct val="90000"/>
              </a:lnSpc>
              <a:spcBef>
                <a:spcPts val="400"/>
              </a:spcBef>
              <a:spcAft>
                <a:spcPts val="0"/>
              </a:spcAft>
              <a:buClr>
                <a:srgbClr val="757575"/>
              </a:buClr>
              <a:buSzPts val="1500"/>
              <a:buNone/>
              <a:defRPr sz="1500">
                <a:solidFill>
                  <a:srgbClr val="757575"/>
                </a:solidFill>
              </a:defRPr>
            </a:lvl2pPr>
            <a:lvl3pPr marL="1371600" lvl="2" indent="-228600" algn="l">
              <a:lnSpc>
                <a:spcPct val="90000"/>
              </a:lnSpc>
              <a:spcBef>
                <a:spcPts val="400"/>
              </a:spcBef>
              <a:spcAft>
                <a:spcPts val="0"/>
              </a:spcAft>
              <a:buClr>
                <a:srgbClr val="757575"/>
              </a:buClr>
              <a:buSzPts val="1400"/>
              <a:buNone/>
              <a:defRPr sz="1400">
                <a:solidFill>
                  <a:srgbClr val="757575"/>
                </a:solidFill>
              </a:defRPr>
            </a:lvl3pPr>
            <a:lvl4pPr marL="1828800" lvl="3" indent="-228600" algn="l">
              <a:lnSpc>
                <a:spcPct val="90000"/>
              </a:lnSpc>
              <a:spcBef>
                <a:spcPts val="400"/>
              </a:spcBef>
              <a:spcAft>
                <a:spcPts val="0"/>
              </a:spcAft>
              <a:buClr>
                <a:srgbClr val="757575"/>
              </a:buClr>
              <a:buSzPts val="1200"/>
              <a:buNone/>
              <a:defRPr sz="1200">
                <a:solidFill>
                  <a:srgbClr val="757575"/>
                </a:solidFill>
              </a:defRPr>
            </a:lvl4pPr>
            <a:lvl5pPr marL="2286000" lvl="4" indent="-228600" algn="l">
              <a:lnSpc>
                <a:spcPct val="90000"/>
              </a:lnSpc>
              <a:spcBef>
                <a:spcPts val="400"/>
              </a:spcBef>
              <a:spcAft>
                <a:spcPts val="0"/>
              </a:spcAft>
              <a:buClr>
                <a:srgbClr val="757575"/>
              </a:buClr>
              <a:buSzPts val="1200"/>
              <a:buNone/>
              <a:defRPr sz="1200">
                <a:solidFill>
                  <a:srgbClr val="757575"/>
                </a:solidFill>
              </a:defRPr>
            </a:lvl5pPr>
            <a:lvl6pPr marL="2743200" lvl="5" indent="-228600" algn="l">
              <a:lnSpc>
                <a:spcPct val="90000"/>
              </a:lnSpc>
              <a:spcBef>
                <a:spcPts val="400"/>
              </a:spcBef>
              <a:spcAft>
                <a:spcPts val="0"/>
              </a:spcAft>
              <a:buClr>
                <a:srgbClr val="757575"/>
              </a:buClr>
              <a:buSzPts val="1200"/>
              <a:buNone/>
              <a:defRPr sz="1200">
                <a:solidFill>
                  <a:srgbClr val="757575"/>
                </a:solidFill>
              </a:defRPr>
            </a:lvl6pPr>
            <a:lvl7pPr marL="3200400" lvl="6" indent="-228600" algn="l">
              <a:lnSpc>
                <a:spcPct val="90000"/>
              </a:lnSpc>
              <a:spcBef>
                <a:spcPts val="400"/>
              </a:spcBef>
              <a:spcAft>
                <a:spcPts val="0"/>
              </a:spcAft>
              <a:buClr>
                <a:srgbClr val="757575"/>
              </a:buClr>
              <a:buSzPts val="1200"/>
              <a:buNone/>
              <a:defRPr sz="1200">
                <a:solidFill>
                  <a:srgbClr val="757575"/>
                </a:solidFill>
              </a:defRPr>
            </a:lvl7pPr>
            <a:lvl8pPr marL="3657600" lvl="7" indent="-228600" algn="l">
              <a:lnSpc>
                <a:spcPct val="90000"/>
              </a:lnSpc>
              <a:spcBef>
                <a:spcPts val="400"/>
              </a:spcBef>
              <a:spcAft>
                <a:spcPts val="0"/>
              </a:spcAft>
              <a:buClr>
                <a:srgbClr val="757575"/>
              </a:buClr>
              <a:buSzPts val="1200"/>
              <a:buNone/>
              <a:defRPr sz="1200">
                <a:solidFill>
                  <a:srgbClr val="757575"/>
                </a:solidFill>
              </a:defRPr>
            </a:lvl8pPr>
            <a:lvl9pPr marL="4114800" lvl="8" indent="-228600" algn="l">
              <a:lnSpc>
                <a:spcPct val="90000"/>
              </a:lnSpc>
              <a:spcBef>
                <a:spcPts val="400"/>
              </a:spcBef>
              <a:spcAft>
                <a:spcPts val="0"/>
              </a:spcAft>
              <a:buClr>
                <a:srgbClr val="757575"/>
              </a:buClr>
              <a:buSzPts val="1200"/>
              <a:buNone/>
              <a:defRPr sz="1200">
                <a:solidFill>
                  <a:srgbClr val="757575"/>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 dark blue">
  <p:cSld name="Title slide - dark blu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11" name="Google Shape;11;p56"/>
          <p:cNvSpPr txBox="1">
            <a:spLocks noGrp="1"/>
          </p:cNvSpPr>
          <p:nvPr>
            <p:ph type="body" idx="1"/>
          </p:nvPr>
        </p:nvSpPr>
        <p:spPr>
          <a:xfrm>
            <a:off x="1963645" y="3243307"/>
            <a:ext cx="2151155" cy="369302"/>
          </a:xfrm>
          <a:prstGeom prst="rect">
            <a:avLst/>
          </a:prstGeom>
          <a:noFill/>
          <a:ln>
            <a:noFill/>
          </a:ln>
        </p:spPr>
        <p:txBody>
          <a:bodyPr spcFirstLastPara="1" wrap="square" lIns="91425" tIns="91425" rIns="91425" bIns="91425" anchor="t" anchorCtr="0">
            <a:sp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6B4424"/>
                </a:solidFill>
                <a:latin typeface="Montserrat"/>
                <a:ea typeface="Montserrat"/>
                <a:cs typeface="Montserrat"/>
                <a:sym typeface="Montserrat"/>
              </a:defRPr>
            </a:lvl1pPr>
            <a:lvl2pPr marL="914400" marR="0" lvl="1"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2" name="Google Shape;12;p56"/>
          <p:cNvSpPr txBox="1">
            <a:spLocks noGrp="1"/>
          </p:cNvSpPr>
          <p:nvPr>
            <p:ph type="subTitle" idx="2"/>
          </p:nvPr>
        </p:nvSpPr>
        <p:spPr>
          <a:xfrm>
            <a:off x="444661" y="1558059"/>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6B4424"/>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3" name="Google Shape;13;p56"/>
          <p:cNvSpPr txBox="1">
            <a:spLocks noGrp="1"/>
          </p:cNvSpPr>
          <p:nvPr>
            <p:ph type="title"/>
          </p:nvPr>
        </p:nvSpPr>
        <p:spPr>
          <a:xfrm>
            <a:off x="444661" y="818538"/>
            <a:ext cx="4298400" cy="6832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3600" b="0" i="0" u="none" strike="noStrike" cap="none">
                <a:solidFill>
                  <a:srgbClr val="6B4424"/>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1253137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 subtitle 1">
  <p:cSld name="Title slide + subtitle 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16" name="Google Shape;16;p63"/>
          <p:cNvSpPr txBox="1"/>
          <p:nvPr/>
        </p:nvSpPr>
        <p:spPr>
          <a:xfrm>
            <a:off x="2104839" y="3251529"/>
            <a:ext cx="1720849" cy="3936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lt1"/>
              </a:buClr>
              <a:buSzPts val="1400"/>
              <a:buFont typeface="Montserrat SemiBold"/>
              <a:buNone/>
            </a:pPr>
            <a:endParaRPr sz="1400" b="0" i="0" u="none" strike="noStrike" cap="none">
              <a:solidFill>
                <a:schemeClr val="lt1"/>
              </a:solidFill>
              <a:latin typeface="Montserrat SemiBold"/>
              <a:ea typeface="Montserrat SemiBold"/>
              <a:cs typeface="Montserrat SemiBold"/>
              <a:sym typeface="Montserrat SemiBold"/>
            </a:endParaRPr>
          </a:p>
        </p:txBody>
      </p:sp>
      <p:sp>
        <p:nvSpPr>
          <p:cNvPr id="17" name="Google Shape;17;p63"/>
          <p:cNvSpPr txBox="1">
            <a:spLocks noGrp="1"/>
          </p:cNvSpPr>
          <p:nvPr>
            <p:ph type="body" idx="1"/>
          </p:nvPr>
        </p:nvSpPr>
        <p:spPr>
          <a:xfrm>
            <a:off x="1963645" y="3243306"/>
            <a:ext cx="2151155" cy="369302"/>
          </a:xfrm>
          <a:prstGeom prst="rect">
            <a:avLst/>
          </a:prstGeom>
          <a:noFill/>
          <a:ln>
            <a:noFill/>
          </a:ln>
        </p:spPr>
        <p:txBody>
          <a:bodyPr spcFirstLastPara="1" wrap="square" lIns="91425" tIns="91425" rIns="91425" bIns="91425" anchor="t" anchorCtr="0">
            <a:spAutoFit/>
          </a:bodyPr>
          <a:lstStyle>
            <a:lvl1pPr marL="457200" marR="0" lvl="0" indent="-228600" algn="l" rtl="0">
              <a:lnSpc>
                <a:spcPct val="100000"/>
              </a:lnSpc>
              <a:spcBef>
                <a:spcPts val="0"/>
              </a:spcBef>
              <a:spcAft>
                <a:spcPts val="0"/>
              </a:spcAft>
              <a:buClr>
                <a:srgbClr val="000000"/>
              </a:buClr>
              <a:buSzPts val="1200"/>
              <a:buFont typeface="Arial"/>
              <a:buNone/>
              <a:defRPr sz="1200" b="0" i="0" u="none" strike="noStrike" cap="none">
                <a:solidFill>
                  <a:srgbClr val="6B4424"/>
                </a:solidFill>
                <a:latin typeface="Montserrat"/>
                <a:ea typeface="Montserrat"/>
                <a:cs typeface="Montserrat"/>
                <a:sym typeface="Montserrat"/>
              </a:defRPr>
            </a:lvl1pPr>
            <a:lvl2pPr marL="914400" marR="0" lvl="1"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r"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8" name="Google Shape;18;p63"/>
          <p:cNvSpPr txBox="1">
            <a:spLocks noGrp="1"/>
          </p:cNvSpPr>
          <p:nvPr>
            <p:ph type="subTitle" idx="2"/>
          </p:nvPr>
        </p:nvSpPr>
        <p:spPr>
          <a:xfrm>
            <a:off x="444661" y="1558059"/>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6B4424"/>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19" name="Google Shape;19;p63"/>
          <p:cNvSpPr txBox="1">
            <a:spLocks noGrp="1"/>
          </p:cNvSpPr>
          <p:nvPr>
            <p:ph type="title"/>
          </p:nvPr>
        </p:nvSpPr>
        <p:spPr>
          <a:xfrm>
            <a:off x="444661" y="818538"/>
            <a:ext cx="4298400" cy="6832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3600" b="0" i="0" u="none" strike="noStrike" cap="none">
                <a:solidFill>
                  <a:srgbClr val="6B4424"/>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3314904641"/>
      </p:ext>
    </p:extLst>
  </p:cSld>
  <p:clrMapOvr>
    <a:masterClrMapping/>
  </p:clrMapOvr>
  <p:extLst>
    <p:ext uri="{DCECCB84-F9BA-43D5-87BE-67443E8EF086}">
      <p15:sldGuideLst xmlns:p15="http://schemas.microsoft.com/office/powerpoint/2012/main">
        <p15:guide id="1" pos="17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bright blue">
  <p:cSld name="Title slide - bright blue">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22" name="Google Shape;22;p67"/>
          <p:cNvSpPr txBox="1">
            <a:spLocks noGrp="1"/>
          </p:cNvSpPr>
          <p:nvPr>
            <p:ph type="subTitle" idx="1"/>
          </p:nvPr>
        </p:nvSpPr>
        <p:spPr>
          <a:xfrm>
            <a:off x="417229" y="1013453"/>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6B4424"/>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3" name="Google Shape;23;p67"/>
          <p:cNvSpPr txBox="1">
            <a:spLocks noGrp="1"/>
          </p:cNvSpPr>
          <p:nvPr>
            <p:ph type="title"/>
          </p:nvPr>
        </p:nvSpPr>
        <p:spPr>
          <a:xfrm>
            <a:off x="417229" y="334444"/>
            <a:ext cx="4298400" cy="5724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2800" b="0" i="0" u="none" strike="noStrike" cap="none">
                <a:solidFill>
                  <a:srgbClr val="6B4424"/>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
        <p:nvSpPr>
          <p:cNvPr id="24" name="Google Shape;24;p67"/>
          <p:cNvSpPr txBox="1">
            <a:spLocks noGrp="1"/>
          </p:cNvSpPr>
          <p:nvPr>
            <p:ph type="body" idx="2"/>
          </p:nvPr>
        </p:nvSpPr>
        <p:spPr>
          <a:xfrm>
            <a:off x="417229" y="1673047"/>
            <a:ext cx="6080286" cy="461635"/>
          </a:xfrm>
          <a:prstGeom prst="rect">
            <a:avLst/>
          </a:prstGeom>
          <a:noFill/>
          <a:ln>
            <a:noFill/>
          </a:ln>
        </p:spPr>
        <p:txBody>
          <a:bodyPr spcFirstLastPara="1" wrap="square" lIns="91425" tIns="91425" rIns="91425" bIns="91425" anchor="t" anchorCtr="0">
            <a:spAutoFit/>
          </a:bodyPr>
          <a:lstStyle>
            <a:lvl1pPr marL="457200" marR="0" lvl="0" indent="-228600" algn="l" rtl="0">
              <a:lnSpc>
                <a:spcPct val="150000"/>
              </a:lnSpc>
              <a:spcBef>
                <a:spcPts val="0"/>
              </a:spcBef>
              <a:spcAft>
                <a:spcPts val="0"/>
              </a:spcAft>
              <a:buClr>
                <a:srgbClr val="000000"/>
              </a:buClr>
              <a:buSzPts val="1200"/>
              <a:buFont typeface="Arial"/>
              <a:buNone/>
              <a:defRPr sz="1200" b="0" i="0" u="none" strike="noStrike" cap="none">
                <a:solidFill>
                  <a:srgbClr val="6B4424"/>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83053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 subtitle 3">
  <p:cSld name="Title slide + subtitle 3">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rgbClr val="EFF0E5"/>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27" name="Google Shape;27;p68"/>
          <p:cNvSpPr txBox="1">
            <a:spLocks noGrp="1"/>
          </p:cNvSpPr>
          <p:nvPr>
            <p:ph type="subTitle" idx="1"/>
          </p:nvPr>
        </p:nvSpPr>
        <p:spPr>
          <a:xfrm>
            <a:off x="417229" y="1013453"/>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28" name="Google Shape;28;p68"/>
          <p:cNvSpPr txBox="1">
            <a:spLocks noGrp="1"/>
          </p:cNvSpPr>
          <p:nvPr>
            <p:ph type="title"/>
          </p:nvPr>
        </p:nvSpPr>
        <p:spPr>
          <a:xfrm>
            <a:off x="417229" y="334444"/>
            <a:ext cx="4298400" cy="5724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
        <p:nvSpPr>
          <p:cNvPr id="29" name="Google Shape;29;p68"/>
          <p:cNvSpPr txBox="1">
            <a:spLocks noGrp="1"/>
          </p:cNvSpPr>
          <p:nvPr>
            <p:ph type="body" idx="2"/>
          </p:nvPr>
        </p:nvSpPr>
        <p:spPr>
          <a:xfrm>
            <a:off x="417229" y="1673047"/>
            <a:ext cx="6080286" cy="461635"/>
          </a:xfrm>
          <a:prstGeom prst="rect">
            <a:avLst/>
          </a:prstGeom>
          <a:noFill/>
          <a:ln>
            <a:noFill/>
          </a:ln>
        </p:spPr>
        <p:txBody>
          <a:bodyPr spcFirstLastPara="1" wrap="square" lIns="91425" tIns="91425" rIns="91425" bIns="91425" anchor="t" anchorCtr="0">
            <a:spAutoFit/>
          </a:bodyPr>
          <a:lstStyle>
            <a:lvl1pPr marL="457200" marR="0" lvl="0" indent="-228600" algn="l" rtl="0">
              <a:lnSpc>
                <a:spcPct val="15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pic>
        <p:nvPicPr>
          <p:cNvPr id="30" name="Google Shape;30;p68"/>
          <p:cNvPicPr preferRelativeResize="0"/>
          <p:nvPr/>
        </p:nvPicPr>
        <p:blipFill rotWithShape="1">
          <a:blip r:embed="rId3">
            <a:alphaModFix/>
          </a:blip>
          <a:srcRect/>
          <a:stretch/>
        </p:blipFill>
        <p:spPr>
          <a:xfrm>
            <a:off x="467682" y="4296263"/>
            <a:ext cx="1478882" cy="591552"/>
          </a:xfrm>
          <a:prstGeom prst="rect">
            <a:avLst/>
          </a:prstGeom>
          <a:noFill/>
          <a:ln>
            <a:noFill/>
          </a:ln>
        </p:spPr>
      </p:pic>
    </p:spTree>
    <p:extLst>
      <p:ext uri="{BB962C8B-B14F-4D97-AF65-F5344CB8AC3E}">
        <p14:creationId xmlns:p14="http://schemas.microsoft.com/office/powerpoint/2010/main" val="945989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subtitle 2">
  <p:cSld name="Title slide + subtitle 2">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33" name="Google Shape;33;p75"/>
          <p:cNvSpPr txBox="1">
            <a:spLocks noGrp="1"/>
          </p:cNvSpPr>
          <p:nvPr>
            <p:ph type="subTitle" idx="1"/>
          </p:nvPr>
        </p:nvSpPr>
        <p:spPr>
          <a:xfrm>
            <a:off x="417229" y="1956873"/>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6B4424"/>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4" name="Google Shape;34;p75"/>
          <p:cNvSpPr txBox="1">
            <a:spLocks noGrp="1"/>
          </p:cNvSpPr>
          <p:nvPr>
            <p:ph type="title"/>
          </p:nvPr>
        </p:nvSpPr>
        <p:spPr>
          <a:xfrm>
            <a:off x="417229" y="1323479"/>
            <a:ext cx="4298400" cy="5724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2800" b="0" i="0" u="none" strike="noStrike" cap="none">
                <a:solidFill>
                  <a:srgbClr val="0C57A8"/>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274041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green">
  <p:cSld name="Title slide - green">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sp>
        <p:nvSpPr>
          <p:cNvPr id="50" name="Google Shape;50;p87"/>
          <p:cNvSpPr txBox="1">
            <a:spLocks noGrp="1"/>
          </p:cNvSpPr>
          <p:nvPr>
            <p:ph type="body" idx="1"/>
          </p:nvPr>
        </p:nvSpPr>
        <p:spPr>
          <a:xfrm>
            <a:off x="4716780" y="1343250"/>
            <a:ext cx="4038600" cy="369302"/>
          </a:xfrm>
          <a:prstGeom prst="rect">
            <a:avLst/>
          </a:prstGeom>
          <a:noFill/>
          <a:ln>
            <a:noFill/>
          </a:ln>
        </p:spPr>
        <p:txBody>
          <a:bodyPr spcFirstLastPara="1" wrap="square" lIns="91425" tIns="91425" rIns="91425" bIns="91425" anchor="t" anchorCtr="0">
            <a:spAutoFit/>
          </a:bodyPr>
          <a:lstStyle>
            <a:lvl1pPr marL="457200" marR="0" lvl="0" indent="-304800" algn="l" rtl="0">
              <a:lnSpc>
                <a:spcPct val="100000"/>
              </a:lnSpc>
              <a:spcBef>
                <a:spcPts val="0"/>
              </a:spcBef>
              <a:spcAft>
                <a:spcPts val="0"/>
              </a:spcAft>
              <a:buClr>
                <a:srgbClr val="6B4424"/>
              </a:buClr>
              <a:buSzPts val="1200"/>
              <a:buFont typeface="Arial"/>
              <a:buChar char="●"/>
              <a:defRPr sz="1200" b="0" i="0" u="none" strike="noStrike" cap="none">
                <a:solidFill>
                  <a:srgbClr val="6B4424"/>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51" name="Google Shape;51;p87"/>
          <p:cNvSpPr txBox="1">
            <a:spLocks noGrp="1"/>
          </p:cNvSpPr>
          <p:nvPr>
            <p:ph type="subTitle" idx="2"/>
          </p:nvPr>
        </p:nvSpPr>
        <p:spPr>
          <a:xfrm>
            <a:off x="417229" y="1013453"/>
            <a:ext cx="3767100" cy="400079"/>
          </a:xfrm>
          <a:prstGeom prst="rect">
            <a:avLst/>
          </a:prstGeom>
          <a:noFill/>
          <a:ln>
            <a:noFill/>
          </a:ln>
        </p:spPr>
        <p:txBody>
          <a:bodyPr spcFirstLastPara="1" wrap="square" lIns="91425" tIns="91425" rIns="91425" bIns="91425" anchor="t" anchorCtr="0">
            <a:spAutoFit/>
          </a:bodyPr>
          <a:lstStyle>
            <a:lvl1pPr marR="0" lvl="0" algn="l" rtl="0">
              <a:lnSpc>
                <a:spcPct val="100000"/>
              </a:lnSpc>
              <a:spcBef>
                <a:spcPts val="0"/>
              </a:spcBef>
              <a:spcAft>
                <a:spcPts val="0"/>
              </a:spcAft>
              <a:buClr>
                <a:schemeClr val="lt1"/>
              </a:buClr>
              <a:buSzPts val="1400"/>
              <a:buFont typeface="Arial"/>
              <a:buNone/>
              <a:defRPr sz="1400" b="0" i="0" u="none" strike="noStrike" cap="none">
                <a:solidFill>
                  <a:srgbClr val="6B4424"/>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52" name="Google Shape;52;p87"/>
          <p:cNvSpPr txBox="1">
            <a:spLocks noGrp="1"/>
          </p:cNvSpPr>
          <p:nvPr>
            <p:ph type="title"/>
          </p:nvPr>
        </p:nvSpPr>
        <p:spPr>
          <a:xfrm>
            <a:off x="417229" y="334444"/>
            <a:ext cx="4298400" cy="5724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2800" b="0" i="0" u="none" strike="noStrike" cap="none">
                <a:solidFill>
                  <a:srgbClr val="6B4424"/>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3102417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subtitle 3">
  <p:cSld name="1_Title slide + subtitle 3">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95"/>
          <p:cNvSpPr/>
          <p:nvPr/>
        </p:nvSpPr>
        <p:spPr>
          <a:xfrm>
            <a:off x="620271" y="726132"/>
            <a:ext cx="7903458" cy="343262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1pPr>
            <a:lvl2pPr marL="0" lvl="1"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2pPr>
            <a:lvl3pPr marL="0" lvl="2"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3pPr>
            <a:lvl4pPr marL="0" lvl="3"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4pPr>
            <a:lvl5pPr marL="0" lvl="4"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5pPr>
            <a:lvl6pPr marL="0" lvl="5"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6pPr>
            <a:lvl7pPr marL="0" lvl="6"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7pPr>
            <a:lvl8pPr marL="0" lvl="7"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8pPr>
            <a:lvl9pPr marL="0" lvl="8" indent="0" algn="r">
              <a:lnSpc>
                <a:spcPct val="100000"/>
              </a:lnSpc>
              <a:spcBef>
                <a:spcPts val="0"/>
              </a:spcBef>
              <a:spcAft>
                <a:spcPts val="0"/>
              </a:spcAft>
              <a:buSzPts val="1000"/>
              <a:buNone/>
              <a:defRPr sz="1000" b="0" i="0" u="none" strike="noStrike" cap="none">
                <a:solidFill>
                  <a:srgbClr val="6B4424"/>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ID"/>
              <a:t>‹#›</a:t>
            </a:fld>
            <a:endParaRPr/>
          </a:p>
        </p:txBody>
      </p:sp>
      <p:pic>
        <p:nvPicPr>
          <p:cNvPr id="60" name="Google Shape;60;p95" descr="A black background with brown text&#10;&#10;Description automatically generated"/>
          <p:cNvPicPr preferRelativeResize="0"/>
          <p:nvPr/>
        </p:nvPicPr>
        <p:blipFill rotWithShape="1">
          <a:blip r:embed="rId3">
            <a:alphaModFix/>
          </a:blip>
          <a:srcRect/>
          <a:stretch/>
        </p:blipFill>
        <p:spPr>
          <a:xfrm>
            <a:off x="467682" y="4296263"/>
            <a:ext cx="1478882" cy="591553"/>
          </a:xfrm>
          <a:prstGeom prst="rect">
            <a:avLst/>
          </a:prstGeom>
          <a:noFill/>
          <a:ln>
            <a:noFill/>
          </a:ln>
        </p:spPr>
      </p:pic>
      <p:sp>
        <p:nvSpPr>
          <p:cNvPr id="61" name="Google Shape;61;p95"/>
          <p:cNvSpPr>
            <a:spLocks noGrp="1"/>
          </p:cNvSpPr>
          <p:nvPr>
            <p:ph type="media" idx="2"/>
          </p:nvPr>
        </p:nvSpPr>
        <p:spPr>
          <a:xfrm>
            <a:off x="620714" y="725488"/>
            <a:ext cx="7903016" cy="343376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2" name="Google Shape;62;p95"/>
          <p:cNvSpPr txBox="1"/>
          <p:nvPr/>
        </p:nvSpPr>
        <p:spPr>
          <a:xfrm>
            <a:off x="3211673" y="1894934"/>
            <a:ext cx="2720654" cy="40007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ID" sz="1400" b="0" i="0" u="none" strike="noStrike" cap="none">
                <a:solidFill>
                  <a:srgbClr val="D9D9D9"/>
                </a:solidFill>
                <a:latin typeface="Montserrat SemiBold"/>
                <a:ea typeface="Montserrat SemiBold"/>
                <a:cs typeface="Montserrat SemiBold"/>
                <a:sym typeface="Montserrat SemiBold"/>
              </a:rPr>
              <a:t>Add media (photo/video)</a:t>
            </a:r>
            <a:endParaRPr sz="1400" b="0" i="0" u="none" strike="noStrike" cap="none">
              <a:solidFill>
                <a:srgbClr val="D9D9D9"/>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19303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 green">
  <p:cSld name="1_Title slide - green">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D"/>
              <a:t>‹#›</a:t>
            </a:fld>
            <a:endParaRPr/>
          </a:p>
        </p:txBody>
      </p:sp>
      <p:sp>
        <p:nvSpPr>
          <p:cNvPr id="104" name="Google Shape;104;p84"/>
          <p:cNvSpPr txBox="1">
            <a:spLocks noGrp="1"/>
          </p:cNvSpPr>
          <p:nvPr>
            <p:ph type="body" idx="1"/>
          </p:nvPr>
        </p:nvSpPr>
        <p:spPr>
          <a:xfrm>
            <a:off x="417229" y="1343250"/>
            <a:ext cx="4038600" cy="461635"/>
          </a:xfrm>
          <a:prstGeom prst="rect">
            <a:avLst/>
          </a:prstGeom>
          <a:noFill/>
          <a:ln>
            <a:noFill/>
          </a:ln>
        </p:spPr>
        <p:txBody>
          <a:bodyPr spcFirstLastPara="1" wrap="square" lIns="91425" tIns="91425" rIns="91425" bIns="91425" anchor="t" anchorCtr="0">
            <a:spAutoFit/>
          </a:bodyPr>
          <a:lstStyle>
            <a:lvl1pPr marL="457200" marR="0" lvl="0" indent="-304800" algn="l" rtl="0">
              <a:lnSpc>
                <a:spcPct val="150000"/>
              </a:lnSpc>
              <a:spcBef>
                <a:spcPts val="0"/>
              </a:spcBef>
              <a:spcAft>
                <a:spcPts val="0"/>
              </a:spcAft>
              <a:buClr>
                <a:schemeClr val="lt1"/>
              </a:buClr>
              <a:buSzPts val="1200"/>
              <a:buFont typeface="Arial"/>
              <a:buChar char="●"/>
              <a:defRPr sz="1200" b="0" i="0" u="none" strike="noStrike" cap="none">
                <a:solidFill>
                  <a:schemeClr val="lt1"/>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105" name="Google Shape;105;p84"/>
          <p:cNvSpPr txBox="1">
            <a:spLocks noGrp="1"/>
          </p:cNvSpPr>
          <p:nvPr>
            <p:ph type="title"/>
          </p:nvPr>
        </p:nvSpPr>
        <p:spPr>
          <a:xfrm>
            <a:off x="417229" y="334444"/>
            <a:ext cx="4298400" cy="572434"/>
          </a:xfrm>
          <a:prstGeom prst="rect">
            <a:avLst/>
          </a:prstGeom>
          <a:noFill/>
          <a:ln>
            <a:noFill/>
          </a:ln>
        </p:spPr>
        <p:txBody>
          <a:bodyPr spcFirstLastPara="1" wrap="square" lIns="91425" tIns="91425" rIns="91425" bIns="91425" anchor="t" anchorCtr="0">
            <a:spAutoFit/>
          </a:bodyPr>
          <a:lstStyle>
            <a:lvl1pPr marR="0" lvl="0" algn="l" rtl="0">
              <a:lnSpc>
                <a:spcPct val="90000"/>
              </a:lnSpc>
              <a:spcBef>
                <a:spcPts val="0"/>
              </a:spcBef>
              <a:spcAft>
                <a:spcPts val="0"/>
              </a:spcAft>
              <a:buClr>
                <a:schemeClr val="lt1"/>
              </a:buClr>
              <a:buSzPts val="2400"/>
              <a:buFont typeface="Montserrat ExtraBold"/>
              <a:buNone/>
              <a:defRPr sz="2800" b="0" i="0" u="none" strike="noStrike" cap="none">
                <a:solidFill>
                  <a:schemeClr val="lt1"/>
                </a:solidFill>
                <a:latin typeface="Montserrat ExtraBold"/>
                <a:ea typeface="Montserrat ExtraBold"/>
                <a:cs typeface="Montserrat ExtraBold"/>
                <a:sym typeface="Montserrat ExtraBold"/>
              </a:defRPr>
            </a:lvl1pPr>
            <a:lvl2pPr marR="0" lvl="1"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2pPr>
            <a:lvl3pPr marR="0" lvl="2"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3pPr>
            <a:lvl4pPr marR="0" lvl="3"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4pPr>
            <a:lvl5pPr marR="0" lvl="4"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5pPr>
            <a:lvl6pPr marR="0" lvl="5"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6pPr>
            <a:lvl7pPr marR="0" lvl="6"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7pPr>
            <a:lvl8pPr marR="0" lvl="7"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8pPr>
            <a:lvl9pPr marR="0" lvl="8" algn="l" rtl="0">
              <a:lnSpc>
                <a:spcPct val="85000"/>
              </a:lnSpc>
              <a:spcBef>
                <a:spcPts val="0"/>
              </a:spcBef>
              <a:spcAft>
                <a:spcPts val="0"/>
              </a:spcAft>
              <a:buClr>
                <a:schemeClr val="lt1"/>
              </a:buClr>
              <a:buSzPts val="2400"/>
              <a:buFont typeface="Montserrat ExtraBold"/>
              <a:buNone/>
              <a:defRPr sz="2400" b="0" i="0" u="none" strike="noStrike" cap="none">
                <a:solidFill>
                  <a:schemeClr val="lt1"/>
                </a:solidFill>
                <a:latin typeface="Montserrat ExtraBold"/>
                <a:ea typeface="Montserrat ExtraBold"/>
                <a:cs typeface="Montserrat ExtraBold"/>
                <a:sym typeface="Montserrat ExtraBold"/>
              </a:defRPr>
            </a:lvl9pPr>
          </a:lstStyle>
          <a:p>
            <a:endParaRPr/>
          </a:p>
        </p:txBody>
      </p:sp>
      <p:sp>
        <p:nvSpPr>
          <p:cNvPr id="107" name="Google Shape;107;p84"/>
          <p:cNvSpPr>
            <a:spLocks noGrp="1"/>
          </p:cNvSpPr>
          <p:nvPr>
            <p:ph type="pic" idx="2"/>
          </p:nvPr>
        </p:nvSpPr>
        <p:spPr>
          <a:xfrm>
            <a:off x="4545104" y="0"/>
            <a:ext cx="4572000" cy="5143500"/>
          </a:xfrm>
          <a:prstGeom prst="rect">
            <a:avLst/>
          </a:prstGeom>
          <a:noFill/>
          <a:ln>
            <a:noFill/>
          </a:ln>
        </p:spPr>
      </p:sp>
    </p:spTree>
    <p:extLst>
      <p:ext uri="{BB962C8B-B14F-4D97-AF65-F5344CB8AC3E}">
        <p14:creationId xmlns:p14="http://schemas.microsoft.com/office/powerpoint/2010/main" val="2499289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Play"/>
              <a:buNone/>
              <a:defRPr sz="3300" b="0" i="0" u="none" strike="noStrike" cap="non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757575"/>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757575"/>
                </a:solidFill>
                <a:latin typeface="Arial"/>
                <a:ea typeface="Arial"/>
                <a:cs typeface="Arial"/>
                <a:sym typeface="Arial"/>
              </a:defRPr>
            </a:lvl1pPr>
            <a:lvl2pPr marL="0" marR="0" lvl="1" indent="0" algn="r" rtl="0">
              <a:spcBef>
                <a:spcPts val="0"/>
              </a:spcBef>
              <a:buNone/>
              <a:defRPr sz="900" b="0" i="0" u="none" strike="noStrike" cap="none">
                <a:solidFill>
                  <a:srgbClr val="757575"/>
                </a:solidFill>
                <a:latin typeface="Arial"/>
                <a:ea typeface="Arial"/>
                <a:cs typeface="Arial"/>
                <a:sym typeface="Arial"/>
              </a:defRPr>
            </a:lvl2pPr>
            <a:lvl3pPr marL="0" marR="0" lvl="2" indent="0" algn="r" rtl="0">
              <a:spcBef>
                <a:spcPts val="0"/>
              </a:spcBef>
              <a:buNone/>
              <a:defRPr sz="900" b="0" i="0" u="none" strike="noStrike" cap="none">
                <a:solidFill>
                  <a:srgbClr val="757575"/>
                </a:solidFill>
                <a:latin typeface="Arial"/>
                <a:ea typeface="Arial"/>
                <a:cs typeface="Arial"/>
                <a:sym typeface="Arial"/>
              </a:defRPr>
            </a:lvl3pPr>
            <a:lvl4pPr marL="0" marR="0" lvl="3" indent="0" algn="r" rtl="0">
              <a:spcBef>
                <a:spcPts val="0"/>
              </a:spcBef>
              <a:buNone/>
              <a:defRPr sz="900" b="0" i="0" u="none" strike="noStrike" cap="none">
                <a:solidFill>
                  <a:srgbClr val="757575"/>
                </a:solidFill>
                <a:latin typeface="Arial"/>
                <a:ea typeface="Arial"/>
                <a:cs typeface="Arial"/>
                <a:sym typeface="Arial"/>
              </a:defRPr>
            </a:lvl4pPr>
            <a:lvl5pPr marL="0" marR="0" lvl="4" indent="0" algn="r" rtl="0">
              <a:spcBef>
                <a:spcPts val="0"/>
              </a:spcBef>
              <a:buNone/>
              <a:defRPr sz="900" b="0" i="0" u="none" strike="noStrike" cap="none">
                <a:solidFill>
                  <a:srgbClr val="757575"/>
                </a:solidFill>
                <a:latin typeface="Arial"/>
                <a:ea typeface="Arial"/>
                <a:cs typeface="Arial"/>
                <a:sym typeface="Arial"/>
              </a:defRPr>
            </a:lvl5pPr>
            <a:lvl6pPr marL="0" marR="0" lvl="5" indent="0" algn="r" rtl="0">
              <a:spcBef>
                <a:spcPts val="0"/>
              </a:spcBef>
              <a:buNone/>
              <a:defRPr sz="900" b="0" i="0" u="none" strike="noStrike" cap="none">
                <a:solidFill>
                  <a:srgbClr val="757575"/>
                </a:solidFill>
                <a:latin typeface="Arial"/>
                <a:ea typeface="Arial"/>
                <a:cs typeface="Arial"/>
                <a:sym typeface="Arial"/>
              </a:defRPr>
            </a:lvl6pPr>
            <a:lvl7pPr marL="0" marR="0" lvl="6" indent="0" algn="r" rtl="0">
              <a:spcBef>
                <a:spcPts val="0"/>
              </a:spcBef>
              <a:buNone/>
              <a:defRPr sz="900" b="0" i="0" u="none" strike="noStrike" cap="none">
                <a:solidFill>
                  <a:srgbClr val="757575"/>
                </a:solidFill>
                <a:latin typeface="Arial"/>
                <a:ea typeface="Arial"/>
                <a:cs typeface="Arial"/>
                <a:sym typeface="Arial"/>
              </a:defRPr>
            </a:lvl7pPr>
            <a:lvl8pPr marL="0" marR="0" lvl="7" indent="0" algn="r" rtl="0">
              <a:spcBef>
                <a:spcPts val="0"/>
              </a:spcBef>
              <a:buNone/>
              <a:defRPr sz="900" b="0" i="0" u="none" strike="noStrike" cap="none">
                <a:solidFill>
                  <a:srgbClr val="757575"/>
                </a:solidFill>
                <a:latin typeface="Arial"/>
                <a:ea typeface="Arial"/>
                <a:cs typeface="Arial"/>
                <a:sym typeface="Arial"/>
              </a:defRPr>
            </a:lvl8pPr>
            <a:lvl9pPr marL="0" marR="0" lvl="8" indent="0" algn="r" rtl="0">
              <a:spcBef>
                <a:spcPts val="0"/>
              </a:spcBef>
              <a:buNone/>
              <a:defRPr sz="9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D"/>
              <a:t>‹#›</a:t>
            </a:fld>
            <a:endParaRPr/>
          </a:p>
        </p:txBody>
      </p:sp>
    </p:spTree>
    <p:extLst>
      <p:ext uri="{BB962C8B-B14F-4D97-AF65-F5344CB8AC3E}">
        <p14:creationId xmlns:p14="http://schemas.microsoft.com/office/powerpoint/2010/main" val="21999304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commons.wikimedia.org/wiki/File:Wikimedia_Israel.png" TargetMode="External"/><Relationship Id="rId5" Type="http://schemas.openxmlformats.org/officeDocument/2006/relationships/hyperlink" Target="https://commons.wikimedia.org/wiki/Category:Deror_Avi#/media/File:Tel_Aviv_-_Wikipedia's_15th_Birthday_celebration_IMG_8270.JPG" TargetMode="Externa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BC05"/>
        </a:solidFill>
        <a:effectLst/>
      </p:bgPr>
    </p:bg>
    <p:spTree>
      <p:nvGrpSpPr>
        <p:cNvPr id="1" name="Shape 136"/>
        <p:cNvGrpSpPr/>
        <p:nvPr/>
      </p:nvGrpSpPr>
      <p:grpSpPr>
        <a:xfrm>
          <a:off x="0" y="0"/>
          <a:ext cx="0" cy="0"/>
          <a:chOff x="0" y="0"/>
          <a:chExt cx="0" cy="0"/>
        </a:xfrm>
      </p:grpSpPr>
      <p:pic>
        <p:nvPicPr>
          <p:cNvPr id="137" name="Google Shape;137;p27"/>
          <p:cNvPicPr preferRelativeResize="0"/>
          <p:nvPr/>
        </p:nvPicPr>
        <p:blipFill rotWithShape="1">
          <a:blip r:embed="rId3">
            <a:alphaModFix/>
          </a:blip>
          <a:srcRect/>
          <a:stretch/>
        </p:blipFill>
        <p:spPr>
          <a:xfrm>
            <a:off x="687127" y="4220514"/>
            <a:ext cx="1552731" cy="405739"/>
          </a:xfrm>
          <a:prstGeom prst="rect">
            <a:avLst/>
          </a:prstGeom>
          <a:noFill/>
          <a:ln>
            <a:noFill/>
          </a:ln>
        </p:spPr>
      </p:pic>
      <p:pic>
        <p:nvPicPr>
          <p:cNvPr id="3" name="תמונה 2"/>
          <p:cNvPicPr>
            <a:picLocks noChangeAspect="1"/>
          </p:cNvPicPr>
          <p:nvPr/>
        </p:nvPicPr>
        <p:blipFill rotWithShape="1">
          <a:blip r:embed="rId4"/>
          <a:srcRect l="14410" t="22970" r="11577" b="22706"/>
          <a:stretch/>
        </p:blipFill>
        <p:spPr>
          <a:xfrm>
            <a:off x="5995960" y="1624636"/>
            <a:ext cx="2140227" cy="2146852"/>
          </a:xfrm>
          <a:prstGeom prst="round2DiagRect">
            <a:avLst>
              <a:gd name="adj1" fmla="val 16667"/>
              <a:gd name="adj2" fmla="val 5573"/>
            </a:avLst>
          </a:prstGeom>
          <a:ln w="88900" cap="sq">
            <a:solidFill>
              <a:srgbClr val="FFFFFF"/>
            </a:solidFill>
            <a:miter lim="800000"/>
          </a:ln>
          <a:effectLst>
            <a:outerShdw blurRad="254000" algn="tl" rotWithShape="0">
              <a:srgbClr val="000000">
                <a:alpha val="43000"/>
              </a:srgbClr>
            </a:outerShdw>
          </a:effectLst>
        </p:spPr>
      </p:pic>
      <p:sp>
        <p:nvSpPr>
          <p:cNvPr id="6" name="Google Shape;183;p32"/>
          <p:cNvSpPr txBox="1"/>
          <p:nvPr/>
        </p:nvSpPr>
        <p:spPr>
          <a:xfrm>
            <a:off x="580029" y="3244735"/>
            <a:ext cx="4008600" cy="438551"/>
          </a:xfrm>
          <a:prstGeom prst="rect">
            <a:avLst/>
          </a:prstGeom>
          <a:noFill/>
          <a:ln>
            <a:noFill/>
          </a:ln>
        </p:spPr>
        <p:txBody>
          <a:bodyPr spcFirstLastPara="1" wrap="square" lIns="68575" tIns="34275" rIns="68575" bIns="34275" anchor="t" anchorCtr="0">
            <a:spAutoFit/>
          </a:bodyPr>
          <a:lstStyle/>
          <a:p>
            <a:pPr marL="0" indent="0">
              <a:buFont typeface="Arial"/>
              <a:buNone/>
            </a:pPr>
            <a:r>
              <a:rPr lang="en-US" sz="2400" b="1" dirty="0" err="1">
                <a:solidFill>
                  <a:schemeClr val="dk1"/>
                </a:solidFill>
                <a:latin typeface="Montserrat ExtraBold"/>
                <a:ea typeface="Montserrat ExtraBold"/>
                <a:cs typeface="Montserrat ExtraBold"/>
                <a:sym typeface="Montserrat"/>
              </a:rPr>
              <a:t>Laliv</a:t>
            </a:r>
            <a:r>
              <a:rPr lang="en-US" sz="2400" b="1" dirty="0">
                <a:solidFill>
                  <a:schemeClr val="dk1"/>
                </a:solidFill>
                <a:latin typeface="Montserrat ExtraBold"/>
                <a:ea typeface="Montserrat ExtraBold"/>
                <a:cs typeface="Montserrat ExtraBold"/>
                <a:sym typeface="Montserrat"/>
              </a:rPr>
              <a:t> </a:t>
            </a:r>
            <a:r>
              <a:rPr lang="en-US" sz="2400" b="1" dirty="0" smtClean="0">
                <a:solidFill>
                  <a:schemeClr val="dk1"/>
                </a:solidFill>
                <a:latin typeface="Montserrat ExtraBold"/>
                <a:ea typeface="Montserrat ExtraBold"/>
                <a:cs typeface="Montserrat ExtraBold"/>
                <a:sym typeface="Montserrat"/>
              </a:rPr>
              <a:t>g</a:t>
            </a:r>
            <a:r>
              <a:rPr lang="he-IL" sz="2400" b="1" dirty="0" smtClean="0">
                <a:solidFill>
                  <a:schemeClr val="dk1"/>
                </a:solidFill>
                <a:latin typeface="Montserrat ExtraBold"/>
                <a:ea typeface="Montserrat ExtraBold"/>
                <a:cs typeface="Montserrat ExtraBold"/>
                <a:sym typeface="Montserrat"/>
              </a:rPr>
              <a:t> </a:t>
            </a:r>
            <a:r>
              <a:rPr lang="pl" sz="2400" b="1" dirty="0" smtClean="0">
                <a:solidFill>
                  <a:schemeClr val="dk1"/>
                </a:solidFill>
                <a:latin typeface="Montserrat ExtraBold"/>
                <a:ea typeface="Montserrat ExtraBold"/>
                <a:cs typeface="Montserrat ExtraBold"/>
                <a:sym typeface="Montserrat"/>
              </a:rPr>
              <a:t>/ </a:t>
            </a:r>
            <a:r>
              <a:rPr lang="en-US" sz="2400" b="1" dirty="0">
                <a:solidFill>
                  <a:schemeClr val="dk1"/>
                </a:solidFill>
                <a:latin typeface="Montserrat ExtraBold"/>
                <a:ea typeface="Montserrat ExtraBold"/>
                <a:cs typeface="Montserrat ExtraBold"/>
                <a:sym typeface="Montserrat"/>
              </a:rPr>
              <a:t>Israel</a:t>
            </a:r>
            <a:endParaRPr sz="2400" b="1" dirty="0">
              <a:solidFill>
                <a:schemeClr val="dk1"/>
              </a:solidFill>
              <a:latin typeface="Montserrat ExtraBold"/>
              <a:ea typeface="Montserrat ExtraBold"/>
              <a:cs typeface="Montserrat ExtraBold"/>
              <a:sym typeface="Montserrat"/>
            </a:endParaRPr>
          </a:p>
        </p:txBody>
      </p:sp>
      <p:pic>
        <p:nvPicPr>
          <p:cNvPr id="2" name="תמונה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08" y="-2062"/>
            <a:ext cx="5143500"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4">
            <a:alphaModFix/>
          </a:blip>
          <a:srcRect/>
          <a:stretch/>
        </p:blipFill>
        <p:spPr>
          <a:xfrm>
            <a:off x="7446261" y="4564797"/>
            <a:ext cx="1552731" cy="405739"/>
          </a:xfrm>
          <a:prstGeom prst="rect">
            <a:avLst/>
          </a:prstGeom>
          <a:noFill/>
          <a:ln>
            <a:noFill/>
          </a:ln>
        </p:spPr>
      </p:pic>
      <p:pic>
        <p:nvPicPr>
          <p:cNvPr id="9" name="תמונה 8"/>
          <p:cNvPicPr>
            <a:picLocks noChangeAspect="1"/>
          </p:cNvPicPr>
          <p:nvPr/>
        </p:nvPicPr>
        <p:blipFill>
          <a:blip r:embed="rId5"/>
          <a:stretch>
            <a:fillRect/>
          </a:stretch>
        </p:blipFill>
        <p:spPr>
          <a:xfrm>
            <a:off x="3407151" y="120006"/>
            <a:ext cx="5535449" cy="2770908"/>
          </a:xfrm>
          <a:prstGeom prst="rect">
            <a:avLst/>
          </a:prstGeom>
        </p:spPr>
      </p:pic>
      <p:sp>
        <p:nvSpPr>
          <p:cNvPr id="10" name="Oval 2">
            <a:extLst>
              <a:ext uri="{FF2B5EF4-FFF2-40B4-BE49-F238E27FC236}">
                <a16:creationId xmlns:a16="http://schemas.microsoft.com/office/drawing/2014/main" id="{FAABFACA-BAEF-9902-C71E-337C4F3BEB48}"/>
              </a:ext>
            </a:extLst>
          </p:cNvPr>
          <p:cNvSpPr/>
          <p:nvPr/>
        </p:nvSpPr>
        <p:spPr>
          <a:xfrm>
            <a:off x="3313018" y="0"/>
            <a:ext cx="853888" cy="833120"/>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175;p31"/>
          <p:cNvSpPr txBox="1"/>
          <p:nvPr/>
        </p:nvSpPr>
        <p:spPr>
          <a:xfrm>
            <a:off x="527824" y="0"/>
            <a:ext cx="1464365" cy="11772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b="1" dirty="0" smtClean="0">
                <a:solidFill>
                  <a:srgbClr val="FABC05"/>
                </a:solidFill>
                <a:latin typeface="Montserrat ExtraBold"/>
                <a:ea typeface="Montserrat ExtraBold"/>
                <a:cs typeface="Montserrat ExtraBold"/>
                <a:sym typeface="Montserrat ExtraBold"/>
              </a:rPr>
              <a:t>The Good</a:t>
            </a:r>
            <a:endParaRPr sz="3600" b="1" dirty="0">
              <a:solidFill>
                <a:srgbClr val="FABC05"/>
              </a:solidFill>
              <a:latin typeface="Montserrat ExtraBold"/>
              <a:ea typeface="Montserrat ExtraBold"/>
              <a:cs typeface="Montserrat ExtraBold"/>
              <a:sym typeface="Montserrat ExtraBold"/>
            </a:endParaRPr>
          </a:p>
        </p:txBody>
      </p:sp>
      <p:pic>
        <p:nvPicPr>
          <p:cNvPr id="2" name="תמונה 1"/>
          <p:cNvPicPr>
            <a:picLocks noChangeAspect="1"/>
          </p:cNvPicPr>
          <p:nvPr/>
        </p:nvPicPr>
        <p:blipFill>
          <a:blip r:embed="rId6"/>
          <a:stretch>
            <a:fillRect/>
          </a:stretch>
        </p:blipFill>
        <p:spPr>
          <a:xfrm>
            <a:off x="2934107" y="1149801"/>
            <a:ext cx="6008493" cy="3617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4">
            <a:alphaModFix/>
          </a:blip>
          <a:srcRect/>
          <a:stretch/>
        </p:blipFill>
        <p:spPr>
          <a:xfrm>
            <a:off x="7452201" y="4644261"/>
            <a:ext cx="1552731" cy="405739"/>
          </a:xfrm>
          <a:prstGeom prst="rect">
            <a:avLst/>
          </a:prstGeom>
          <a:noFill/>
          <a:ln>
            <a:noFill/>
          </a:ln>
        </p:spPr>
      </p:pic>
      <p:sp>
        <p:nvSpPr>
          <p:cNvPr id="11" name="Google Shape;175;p31"/>
          <p:cNvSpPr txBox="1"/>
          <p:nvPr/>
        </p:nvSpPr>
        <p:spPr>
          <a:xfrm>
            <a:off x="327103" y="810449"/>
            <a:ext cx="2784764" cy="62321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b="1" dirty="0" smtClean="0">
                <a:solidFill>
                  <a:srgbClr val="FABC05"/>
                </a:solidFill>
                <a:latin typeface="Montserrat ExtraBold"/>
                <a:ea typeface="Montserrat ExtraBold"/>
                <a:cs typeface="Montserrat ExtraBold"/>
                <a:sym typeface="Montserrat ExtraBold"/>
              </a:rPr>
              <a:t>The </a:t>
            </a:r>
            <a:r>
              <a:rPr lang="en-US" sz="3600" b="1" dirty="0">
                <a:solidFill>
                  <a:srgbClr val="FABC05"/>
                </a:solidFill>
                <a:latin typeface="Montserrat ExtraBold"/>
                <a:ea typeface="Montserrat ExtraBold"/>
                <a:cs typeface="Montserrat ExtraBold"/>
                <a:sym typeface="Montserrat ExtraBold"/>
              </a:rPr>
              <a:t>S</a:t>
            </a:r>
            <a:r>
              <a:rPr lang="en-US" sz="3600" b="1" dirty="0" smtClean="0">
                <a:solidFill>
                  <a:srgbClr val="FABC05"/>
                </a:solidFill>
                <a:latin typeface="Montserrat ExtraBold"/>
                <a:ea typeface="Montserrat ExtraBold"/>
                <a:cs typeface="Montserrat ExtraBold"/>
                <a:sym typeface="Montserrat ExtraBold"/>
              </a:rPr>
              <a:t>ad</a:t>
            </a:r>
            <a:endParaRPr sz="3600" b="1" dirty="0">
              <a:solidFill>
                <a:srgbClr val="FABC05"/>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209403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4">
            <a:alphaModFix/>
          </a:blip>
          <a:srcRect/>
          <a:stretch/>
        </p:blipFill>
        <p:spPr>
          <a:xfrm>
            <a:off x="7533977" y="4532749"/>
            <a:ext cx="1552731" cy="405739"/>
          </a:xfrm>
          <a:prstGeom prst="rect">
            <a:avLst/>
          </a:prstGeom>
          <a:noFill/>
          <a:ln>
            <a:noFill/>
          </a:ln>
        </p:spPr>
      </p:pic>
      <p:sp>
        <p:nvSpPr>
          <p:cNvPr id="11" name="Google Shape;175;p31"/>
          <p:cNvSpPr txBox="1"/>
          <p:nvPr/>
        </p:nvSpPr>
        <p:spPr>
          <a:xfrm>
            <a:off x="729677" y="133942"/>
            <a:ext cx="3213652" cy="11772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b="1" dirty="0" smtClean="0">
                <a:solidFill>
                  <a:srgbClr val="FABC05"/>
                </a:solidFill>
                <a:effectLst>
                  <a:outerShdw blurRad="38100" dist="38100" dir="2700000" algn="tl">
                    <a:srgbClr val="000000">
                      <a:alpha val="43137"/>
                    </a:srgbClr>
                  </a:outerShdw>
                </a:effectLst>
                <a:latin typeface="Montserrat ExtraBold"/>
                <a:ea typeface="Montserrat ExtraBold"/>
                <a:cs typeface="Montserrat ExtraBold"/>
                <a:sym typeface="Montserrat ExtraBold"/>
              </a:rPr>
              <a:t>The Unexpected</a:t>
            </a:r>
            <a:endParaRPr sz="3600" b="1" dirty="0">
              <a:solidFill>
                <a:srgbClr val="FABC05"/>
              </a:solidFill>
              <a:effectLst>
                <a:outerShdw blurRad="38100" dist="38100" dir="2700000" algn="tl">
                  <a:srgbClr val="000000">
                    <a:alpha val="43137"/>
                  </a:srgbClr>
                </a:outerShdw>
              </a:effectLst>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4047584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5"/>
        <p:cNvGrpSpPr/>
        <p:nvPr/>
      </p:nvGrpSpPr>
      <p:grpSpPr>
        <a:xfrm>
          <a:off x="0" y="0"/>
          <a:ext cx="0" cy="0"/>
          <a:chOff x="0" y="0"/>
          <a:chExt cx="0" cy="0"/>
        </a:xfrm>
      </p:grpSpPr>
      <p:pic>
        <p:nvPicPr>
          <p:cNvPr id="146" name="Google Shape;146;p28"/>
          <p:cNvPicPr preferRelativeResize="0"/>
          <p:nvPr/>
        </p:nvPicPr>
        <p:blipFill rotWithShape="1">
          <a:blip r:embed="rId4">
            <a:alphaModFix/>
          </a:blip>
          <a:srcRect/>
          <a:stretch/>
        </p:blipFill>
        <p:spPr>
          <a:xfrm>
            <a:off x="7535470" y="4483021"/>
            <a:ext cx="1552731" cy="405739"/>
          </a:xfrm>
          <a:prstGeom prst="rect">
            <a:avLst/>
          </a:prstGeom>
          <a:noFill/>
          <a:ln>
            <a:noFill/>
          </a:ln>
        </p:spPr>
      </p:pic>
      <p:sp>
        <p:nvSpPr>
          <p:cNvPr id="11" name="Google Shape;175;p31"/>
          <p:cNvSpPr txBox="1"/>
          <p:nvPr/>
        </p:nvSpPr>
        <p:spPr>
          <a:xfrm>
            <a:off x="354857" y="422858"/>
            <a:ext cx="2358606" cy="117721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600" b="1" dirty="0" smtClean="0">
                <a:solidFill>
                  <a:srgbClr val="FABC05"/>
                </a:solidFill>
                <a:latin typeface="Montserrat ExtraBold"/>
                <a:ea typeface="Montserrat ExtraBold"/>
                <a:cs typeface="Montserrat ExtraBold"/>
                <a:sym typeface="Montserrat ExtraBold"/>
              </a:rPr>
              <a:t>The Last one</a:t>
            </a:r>
            <a:endParaRPr sz="3600" b="1" dirty="0">
              <a:solidFill>
                <a:srgbClr val="FABC05"/>
              </a:solidFill>
              <a:latin typeface="Montserrat ExtraBold"/>
              <a:ea typeface="Montserrat ExtraBold"/>
              <a:cs typeface="Montserrat ExtraBold"/>
              <a:sym typeface="Montserrat ExtraBold"/>
            </a:endParaRPr>
          </a:p>
        </p:txBody>
      </p:sp>
      <p:pic>
        <p:nvPicPr>
          <p:cNvPr id="2" name="תמונה 1"/>
          <p:cNvPicPr>
            <a:picLocks noChangeAspect="1"/>
          </p:cNvPicPr>
          <p:nvPr/>
        </p:nvPicPr>
        <p:blipFill>
          <a:blip r:embed="rId5"/>
          <a:stretch>
            <a:fillRect/>
          </a:stretch>
        </p:blipFill>
        <p:spPr>
          <a:xfrm>
            <a:off x="0" y="2396836"/>
            <a:ext cx="6246446" cy="2746664"/>
          </a:xfrm>
          <a:prstGeom prst="rect">
            <a:avLst/>
          </a:prstGeom>
        </p:spPr>
      </p:pic>
      <p:sp>
        <p:nvSpPr>
          <p:cNvPr id="8" name="Oval 2">
            <a:extLst>
              <a:ext uri="{FF2B5EF4-FFF2-40B4-BE49-F238E27FC236}">
                <a16:creationId xmlns:a16="http://schemas.microsoft.com/office/drawing/2014/main" id="{FAABFACA-BAEF-9902-C71E-337C4F3BEB48}"/>
              </a:ext>
            </a:extLst>
          </p:cNvPr>
          <p:cNvSpPr/>
          <p:nvPr/>
        </p:nvSpPr>
        <p:spPr>
          <a:xfrm>
            <a:off x="4452566" y="2733763"/>
            <a:ext cx="1733488" cy="826857"/>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תמונה 3"/>
          <p:cNvPicPr>
            <a:picLocks noChangeAspect="1"/>
          </p:cNvPicPr>
          <p:nvPr/>
        </p:nvPicPr>
        <p:blipFill>
          <a:blip r:embed="rId6"/>
          <a:stretch>
            <a:fillRect/>
          </a:stretch>
        </p:blipFill>
        <p:spPr>
          <a:xfrm>
            <a:off x="2887589" y="0"/>
            <a:ext cx="6256411" cy="2319130"/>
          </a:xfrm>
          <a:prstGeom prst="rect">
            <a:avLst/>
          </a:prstGeom>
        </p:spPr>
      </p:pic>
    </p:spTree>
    <p:extLst>
      <p:ext uri="{BB962C8B-B14F-4D97-AF65-F5344CB8AC3E}">
        <p14:creationId xmlns:p14="http://schemas.microsoft.com/office/powerpoint/2010/main" val="17170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643"/>
        <p:cNvGrpSpPr/>
        <p:nvPr/>
      </p:nvGrpSpPr>
      <p:grpSpPr>
        <a:xfrm>
          <a:off x="0" y="0"/>
          <a:ext cx="0" cy="0"/>
          <a:chOff x="0" y="0"/>
          <a:chExt cx="0" cy="0"/>
        </a:xfrm>
      </p:grpSpPr>
      <p:sp>
        <p:nvSpPr>
          <p:cNvPr id="8" name="Google Shape;587;p42">
            <a:extLst>
              <a:ext uri="{FF2B5EF4-FFF2-40B4-BE49-F238E27FC236}">
                <a16:creationId xmlns:a16="http://schemas.microsoft.com/office/drawing/2014/main" id="{DD495F0D-22EC-92B2-0E1C-C49497A3F46D}"/>
              </a:ext>
            </a:extLst>
          </p:cNvPr>
          <p:cNvSpPr txBox="1">
            <a:spLocks/>
          </p:cNvSpPr>
          <p:nvPr/>
        </p:nvSpPr>
        <p:spPr>
          <a:xfrm>
            <a:off x="0" y="0"/>
            <a:ext cx="9144000" cy="6278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2400"/>
              <a:buFont typeface="Montserrat ExtraBold"/>
              <a:buNone/>
              <a:tabLst/>
              <a:defRPr/>
            </a:pPr>
            <a:r>
              <a:rPr kumimoji="0" lang="en-US" sz="3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ontserrat ExtraBold"/>
                <a:cs typeface="Arial"/>
                <a:sym typeface="Montserrat ExtraBold"/>
              </a:rPr>
              <a:t>In loving memory of Deror Avi Lin</a:t>
            </a:r>
            <a:endParaRPr kumimoji="0" lang="en-ID" sz="3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ontserrat ExtraBold"/>
              <a:cs typeface="Arial"/>
              <a:sym typeface="Montserrat ExtraBold"/>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17F8C39-5229-DFCF-9F68-F36D08A84CA6}"/>
              </a:ext>
            </a:extLst>
          </p:cNvPr>
          <p:cNvPicPr>
            <a:picLocks noChangeAspect="1"/>
          </p:cNvPicPr>
          <p:nvPr/>
        </p:nvPicPr>
        <p:blipFill>
          <a:blip r:embed="rId4"/>
          <a:stretch>
            <a:fillRect/>
          </a:stretch>
        </p:blipFill>
        <p:spPr>
          <a:xfrm>
            <a:off x="6840029" y="714134"/>
            <a:ext cx="1959034" cy="1457032"/>
          </a:xfrm>
          <a:prstGeom prst="rect">
            <a:avLst/>
          </a:prstGeom>
        </p:spPr>
      </p:pic>
      <p:sp>
        <p:nvSpPr>
          <p:cNvPr id="16" name="Slide Number Placeholder 15">
            <a:extLst>
              <a:ext uri="{FF2B5EF4-FFF2-40B4-BE49-F238E27FC236}">
                <a16:creationId xmlns:a16="http://schemas.microsoft.com/office/drawing/2014/main" id="{A4915B9C-3BFC-4CF3-942F-59E65E7D9C7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ID" sz="1000" b="0" i="0" u="none" strike="noStrike" kern="0" cap="none" spc="0" normalizeH="0" baseline="0" noProof="0" smtClean="0">
                <a:ln>
                  <a:noFill/>
                </a:ln>
                <a:solidFill>
                  <a:srgbClr val="6B4424"/>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lang="en-ID" sz="1000" b="0" i="0" u="none" strike="noStrike" kern="0" cap="none" spc="0" normalizeH="0" baseline="0" noProof="0">
              <a:ln>
                <a:noFill/>
              </a:ln>
              <a:solidFill>
                <a:srgbClr val="6B4424"/>
              </a:solidFill>
              <a:effectLst/>
              <a:uLnTx/>
              <a:uFillTx/>
              <a:latin typeface="Montserrat"/>
              <a:sym typeface="Montserrat"/>
            </a:endParaRPr>
          </a:p>
        </p:txBody>
      </p:sp>
      <p:sp>
        <p:nvSpPr>
          <p:cNvPr id="12" name="TextBox 11">
            <a:extLst>
              <a:ext uri="{FF2B5EF4-FFF2-40B4-BE49-F238E27FC236}">
                <a16:creationId xmlns:a16="http://schemas.microsoft.com/office/drawing/2014/main" id="{70BDE6E9-7C12-5F80-32FF-D383AC03D7DC}"/>
              </a:ext>
            </a:extLst>
          </p:cNvPr>
          <p:cNvSpPr txBox="1"/>
          <p:nvPr/>
        </p:nvSpPr>
        <p:spPr>
          <a:xfrm>
            <a:off x="0" y="1310441"/>
            <a:ext cx="4477871" cy="15470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ontserrat ExtraBold"/>
                <a:cs typeface="Arial"/>
                <a:sym typeface="Arial"/>
              </a:rPr>
              <a:t>Wrote more than 8,752 articles</a:t>
            </a:r>
            <a:endParaRPr kumimoji="0" lang="he-IL" sz="2000" b="0"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ontserrat ExtraBold"/>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ontserrat ExtraBold"/>
                <a:cs typeface="Arial"/>
                <a:sym typeface="Arial"/>
              </a:rPr>
              <a:t>Wikimedia Laureate winner, 2022</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02122"/>
                </a:solidFill>
                <a:effectLst/>
                <a:uLnTx/>
                <a:uFillTx/>
                <a:latin typeface="charter"/>
                <a:cs typeface="Arial"/>
                <a:sym typeface="Arial"/>
              </a:rPr>
              <a:t>Deror wrote over 2% of the entire Hebrew Wikipedia.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02122"/>
                </a:solidFill>
                <a:effectLst/>
                <a:uLnTx/>
                <a:uFillTx/>
                <a:latin typeface="charter"/>
                <a:cs typeface="Arial"/>
                <a:sym typeface="Arial"/>
              </a:rPr>
              <a:t>He participated in many 100</a:t>
            </a:r>
            <a:r>
              <a:rPr kumimoji="0" lang="he-IL" sz="1400" b="1" i="0" u="none" strike="noStrike" kern="0" cap="none" spc="0" normalizeH="0" baseline="0" noProof="0" dirty="0">
                <a:ln>
                  <a:noFill/>
                </a:ln>
                <a:solidFill>
                  <a:srgbClr val="202122"/>
                </a:solidFill>
                <a:effectLst/>
                <a:uLnTx/>
                <a:uFillTx/>
                <a:latin typeface="charter"/>
                <a:cs typeface="Arial"/>
                <a:sym typeface="Arial"/>
              </a:rPr>
              <a:t> </a:t>
            </a:r>
            <a:r>
              <a:rPr kumimoji="0" lang="en-US" sz="1400" b="1" i="0" u="none" strike="noStrike" kern="0" cap="none" spc="0" normalizeH="0" baseline="0" noProof="0" dirty="0" err="1">
                <a:ln>
                  <a:noFill/>
                </a:ln>
                <a:solidFill>
                  <a:srgbClr val="202122"/>
                </a:solidFill>
                <a:effectLst/>
                <a:uLnTx/>
                <a:uFillTx/>
                <a:latin typeface="charter"/>
                <a:cs typeface="Arial"/>
                <a:sym typeface="Arial"/>
              </a:rPr>
              <a:t>wikidays</a:t>
            </a:r>
            <a:r>
              <a:rPr kumimoji="0" lang="en-US" sz="1400" b="1" i="0" u="none" strike="noStrike" kern="0" cap="none" spc="0" normalizeH="0" baseline="0" noProof="0" dirty="0">
                <a:ln>
                  <a:noFill/>
                </a:ln>
                <a:solidFill>
                  <a:srgbClr val="202122"/>
                </a:solidFill>
                <a:effectLst/>
                <a:uLnTx/>
                <a:uFillTx/>
                <a:latin typeface="charter"/>
                <a:cs typeface="Arial"/>
                <a:sym typeface="Arial"/>
              </a:rPr>
              <a:t> challenges and contributed thousands of images.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202122"/>
                </a:solidFill>
                <a:effectLst/>
                <a:uLnTx/>
                <a:uFillTx/>
                <a:latin typeface="charter"/>
                <a:cs typeface="Arial"/>
                <a:sym typeface="Arial"/>
              </a:rPr>
              <a:t>He was also a key organizer of multiple Wikimanias.</a:t>
            </a:r>
          </a:p>
        </p:txBody>
      </p:sp>
      <p:sp>
        <p:nvSpPr>
          <p:cNvPr id="13" name="Google Shape;587;p42">
            <a:extLst>
              <a:ext uri="{FF2B5EF4-FFF2-40B4-BE49-F238E27FC236}">
                <a16:creationId xmlns:a16="http://schemas.microsoft.com/office/drawing/2014/main" id="{ACCAB5CA-EBB0-3904-7FCC-06828341CC0B}"/>
              </a:ext>
            </a:extLst>
          </p:cNvPr>
          <p:cNvSpPr txBox="1">
            <a:spLocks/>
          </p:cNvSpPr>
          <p:nvPr/>
        </p:nvSpPr>
        <p:spPr>
          <a:xfrm>
            <a:off x="0" y="4072468"/>
            <a:ext cx="3543300" cy="1071032"/>
          </a:xfrm>
          <a:prstGeom prst="rect">
            <a:avLst/>
          </a:prstGeom>
          <a:solidFill>
            <a:srgbClr val="3862AE"/>
          </a:solid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FFFFFF"/>
              </a:buClr>
              <a:buSzPts val="2400"/>
              <a:buFont typeface="Arial"/>
              <a:buNone/>
              <a:tabLst/>
              <a:defRPr/>
            </a:pPr>
            <a:r>
              <a:rPr kumimoji="0" lang="en-US" sz="3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ontserrat ExtraBold"/>
                <a:cs typeface="Arial"/>
                <a:sym typeface="Montserrat ExtraBold"/>
              </a:rPr>
              <a:t>16.10.1974-6.5.2023</a:t>
            </a:r>
            <a:endParaRPr kumimoji="0" lang="en-US" sz="32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Montserrat ExtraBold"/>
              <a:cs typeface="Arial"/>
              <a:sym typeface="Arial"/>
            </a:endParaRPr>
          </a:p>
        </p:txBody>
      </p:sp>
    </p:spTree>
    <p:extLst>
      <p:ext uri="{BB962C8B-B14F-4D97-AF65-F5344CB8AC3E}">
        <p14:creationId xmlns:p14="http://schemas.microsoft.com/office/powerpoint/2010/main" val="72992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00"/>
          <p:cNvSpPr/>
          <p:nvPr/>
        </p:nvSpPr>
        <p:spPr>
          <a:xfrm>
            <a:off x="-5361" y="0"/>
            <a:ext cx="9138773" cy="5143500"/>
          </a:xfrm>
          <a:prstGeom prst="rect">
            <a:avLst/>
          </a:prstGeom>
          <a:solidFill>
            <a:srgbClr val="F1BE0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757" name="Google Shape;757;p100"/>
          <p:cNvPicPr preferRelativeResize="0"/>
          <p:nvPr/>
        </p:nvPicPr>
        <p:blipFill rotWithShape="1">
          <a:blip r:embed="rId3">
            <a:alphaModFix/>
          </a:blip>
          <a:srcRect/>
          <a:stretch/>
        </p:blipFill>
        <p:spPr>
          <a:xfrm>
            <a:off x="-5361" y="0"/>
            <a:ext cx="9138773" cy="5143500"/>
          </a:xfrm>
          <a:prstGeom prst="rect">
            <a:avLst/>
          </a:prstGeom>
          <a:noFill/>
          <a:ln>
            <a:noFill/>
          </a:ln>
        </p:spPr>
      </p:pic>
      <p:pic>
        <p:nvPicPr>
          <p:cNvPr id="759" name="Google Shape;759;p100"/>
          <p:cNvPicPr preferRelativeResize="0"/>
          <p:nvPr/>
        </p:nvPicPr>
        <p:blipFill rotWithShape="1">
          <a:blip r:embed="rId4">
            <a:alphaModFix/>
          </a:blip>
          <a:srcRect/>
          <a:stretch/>
        </p:blipFill>
        <p:spPr>
          <a:xfrm>
            <a:off x="1980011" y="4674673"/>
            <a:ext cx="1138238" cy="297429"/>
          </a:xfrm>
          <a:prstGeom prst="rect">
            <a:avLst/>
          </a:prstGeom>
          <a:noFill/>
          <a:ln>
            <a:noFill/>
          </a:ln>
        </p:spPr>
      </p:pic>
      <p:sp>
        <p:nvSpPr>
          <p:cNvPr id="761" name="Google Shape;761;p100"/>
          <p:cNvSpPr txBox="1"/>
          <p:nvPr/>
        </p:nvSpPr>
        <p:spPr>
          <a:xfrm>
            <a:off x="1590290" y="1954968"/>
            <a:ext cx="3055917" cy="1084882"/>
          </a:xfrm>
          <a:prstGeom prst="rect">
            <a:avLst/>
          </a:prstGeom>
          <a:noFill/>
          <a:ln>
            <a:noFill/>
          </a:ln>
        </p:spPr>
        <p:txBody>
          <a:bodyPr spcFirstLastPara="1" wrap="square" lIns="68575" tIns="34275" rIns="68575" bIns="34275" anchor="t" anchorCtr="0">
            <a:spAutoFit/>
          </a:bodyPr>
          <a:lstStyle/>
          <a:p>
            <a:pPr marL="0" indent="0">
              <a:buFont typeface="Arial"/>
              <a:buNone/>
            </a:pPr>
            <a:r>
              <a:rPr lang="en-US" sz="3300" b="1" dirty="0">
                <a:solidFill>
                  <a:schemeClr val="dk1"/>
                </a:solidFill>
                <a:latin typeface="Montserrat ExtraBold"/>
                <a:ea typeface="Montserrat ExtraBold"/>
                <a:cs typeface="Montserrat ExtraBold"/>
                <a:sym typeface="Montserrat"/>
              </a:rPr>
              <a:t>Thank you</a:t>
            </a:r>
            <a:r>
              <a:rPr lang="he-IL" sz="3300" b="1" dirty="0">
                <a:solidFill>
                  <a:schemeClr val="dk1"/>
                </a:solidFill>
                <a:latin typeface="Montserrat ExtraBold"/>
                <a:ea typeface="Montserrat ExtraBold"/>
                <a:cs typeface="Montserrat ExtraBold"/>
                <a:sym typeface="Montserrat"/>
              </a:rPr>
              <a:t> </a:t>
            </a:r>
            <a:r>
              <a:rPr lang="en-US" sz="3300" b="1" dirty="0">
                <a:solidFill>
                  <a:schemeClr val="dk1"/>
                </a:solidFill>
                <a:latin typeface="Montserrat ExtraBold"/>
                <a:ea typeface="Montserrat ExtraBold"/>
                <a:cs typeface="Montserrat ExtraBold"/>
                <a:sym typeface="Montserrat"/>
              </a:rPr>
              <a:t>for listening</a:t>
            </a:r>
            <a:endParaRPr sz="3300" b="1" dirty="0">
              <a:solidFill>
                <a:schemeClr val="dk1"/>
              </a:solidFill>
              <a:latin typeface="Montserrat ExtraBold"/>
              <a:ea typeface="Montserrat ExtraBold"/>
              <a:cs typeface="Montserrat ExtraBold"/>
            </a:endParaRPr>
          </a:p>
        </p:txBody>
      </p:sp>
      <p:pic>
        <p:nvPicPr>
          <p:cNvPr id="8" name="תמונה 7"/>
          <p:cNvPicPr>
            <a:picLocks noChangeAspect="1"/>
          </p:cNvPicPr>
          <p:nvPr/>
        </p:nvPicPr>
        <p:blipFill rotWithShape="1">
          <a:blip r:embed="rId5"/>
          <a:srcRect l="14410" t="22970" r="11577" b="22706"/>
          <a:stretch/>
        </p:blipFill>
        <p:spPr>
          <a:xfrm>
            <a:off x="5663952" y="2134949"/>
            <a:ext cx="2140227" cy="2146852"/>
          </a:xfrm>
          <a:prstGeom prst="round2DiagRect">
            <a:avLst>
              <a:gd name="adj1" fmla="val 16667"/>
              <a:gd name="adj2" fmla="val 5573"/>
            </a:avLst>
          </a:prstGeom>
          <a:ln w="88900" cap="sq">
            <a:solidFill>
              <a:srgbClr val="FFFFFF"/>
            </a:solidFill>
            <a:miter lim="800000"/>
          </a:ln>
          <a:effectLst>
            <a:outerShdw blurRad="254000" algn="tl" rotWithShape="0">
              <a:srgbClr val="000000">
                <a:alpha val="43000"/>
              </a:srgbClr>
            </a:outerShdw>
          </a:effectLst>
        </p:spPr>
      </p:pic>
      <p:sp>
        <p:nvSpPr>
          <p:cNvPr id="10" name="מלבן 9"/>
          <p:cNvSpPr/>
          <p:nvPr/>
        </p:nvSpPr>
        <p:spPr>
          <a:xfrm>
            <a:off x="5534114" y="1281022"/>
            <a:ext cx="2834761" cy="584775"/>
          </a:xfrm>
          <a:prstGeom prst="rect">
            <a:avLst/>
          </a:prstGeom>
        </p:spPr>
        <p:txBody>
          <a:bodyPr wrap="square">
            <a:spAutoFit/>
          </a:bodyPr>
          <a:lstStyle/>
          <a:p>
            <a:pPr algn="ctr"/>
            <a:r>
              <a:rPr lang="en-US" sz="1600" b="1" dirty="0" smtClean="0">
                <a:solidFill>
                  <a:schemeClr val="dk1"/>
                </a:solidFill>
                <a:latin typeface="Montserrat ExtraBold"/>
                <a:ea typeface="Montserrat ExtraBold"/>
                <a:cs typeface="Montserrat ExtraBold"/>
                <a:sym typeface="Montserrat ExtraBold"/>
              </a:rPr>
              <a:t>Share your thoughts </a:t>
            </a:r>
          </a:p>
          <a:p>
            <a:pPr algn="ctr"/>
            <a:r>
              <a:rPr lang="en-US" sz="1600" b="1" dirty="0" smtClean="0">
                <a:solidFill>
                  <a:schemeClr val="dk1"/>
                </a:solidFill>
                <a:latin typeface="Montserrat ExtraBold"/>
                <a:ea typeface="Montserrat ExtraBold"/>
                <a:cs typeface="Montserrat ExtraBold"/>
                <a:sym typeface="Montserrat ExtraBold"/>
              </a:rPr>
              <a:t>on my IG story</a:t>
            </a:r>
            <a:endParaRPr lang="en-US" sz="1600" b="1" dirty="0">
              <a:solidFill>
                <a:schemeClr val="dk1"/>
              </a:solidFill>
              <a:latin typeface="Montserrat ExtraBold"/>
              <a:ea typeface="Montserrat ExtraBold"/>
              <a:cs typeface="Montserrat ExtraBold"/>
              <a:sym typeface="Montserrat Extra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BC05"/>
        </a:solidFill>
        <a:effectLst/>
      </p:bgPr>
    </p:bg>
    <p:spTree>
      <p:nvGrpSpPr>
        <p:cNvPr id="1" name="Shape 390"/>
        <p:cNvGrpSpPr/>
        <p:nvPr/>
      </p:nvGrpSpPr>
      <p:grpSpPr>
        <a:xfrm>
          <a:off x="0" y="0"/>
          <a:ext cx="0" cy="0"/>
          <a:chOff x="0" y="0"/>
          <a:chExt cx="0" cy="0"/>
        </a:xfrm>
      </p:grpSpPr>
      <p:pic>
        <p:nvPicPr>
          <p:cNvPr id="391" name="Google Shape;391;p56"/>
          <p:cNvPicPr preferRelativeResize="0"/>
          <p:nvPr/>
        </p:nvPicPr>
        <p:blipFill rotWithShape="1">
          <a:blip r:embed="rId3">
            <a:alphaModFix/>
          </a:blip>
          <a:srcRect/>
          <a:stretch/>
        </p:blipFill>
        <p:spPr>
          <a:xfrm>
            <a:off x="7444767" y="4547288"/>
            <a:ext cx="1552733" cy="405739"/>
          </a:xfrm>
          <a:prstGeom prst="rect">
            <a:avLst/>
          </a:prstGeom>
          <a:noFill/>
          <a:ln>
            <a:noFill/>
          </a:ln>
        </p:spPr>
      </p:pic>
      <p:pic>
        <p:nvPicPr>
          <p:cNvPr id="392" name="Google Shape;392;p56"/>
          <p:cNvPicPr preferRelativeResize="0"/>
          <p:nvPr/>
        </p:nvPicPr>
        <p:blipFill rotWithShape="1">
          <a:blip r:embed="rId4">
            <a:alphaModFix/>
          </a:blip>
          <a:srcRect/>
          <a:stretch/>
        </p:blipFill>
        <p:spPr>
          <a:xfrm>
            <a:off x="259872" y="3054970"/>
            <a:ext cx="1765798" cy="1975538"/>
          </a:xfrm>
          <a:prstGeom prst="rect">
            <a:avLst/>
          </a:prstGeom>
          <a:noFill/>
          <a:ln>
            <a:noFill/>
          </a:ln>
        </p:spPr>
      </p:pic>
      <p:sp>
        <p:nvSpPr>
          <p:cNvPr id="5" name="Google Shape;316;p47"/>
          <p:cNvSpPr txBox="1"/>
          <p:nvPr/>
        </p:nvSpPr>
        <p:spPr>
          <a:xfrm>
            <a:off x="761390" y="230494"/>
            <a:ext cx="5396593" cy="74632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3000" b="1" dirty="0" smtClean="0">
                <a:solidFill>
                  <a:schemeClr val="lt1"/>
                </a:solidFill>
                <a:latin typeface="Montserrat ExtraBold"/>
                <a:ea typeface="Montserrat ExtraBold"/>
                <a:cs typeface="Montserrat ExtraBold"/>
                <a:sym typeface="Montserrat ExtraBold"/>
              </a:rPr>
              <a:t>Resources</a:t>
            </a:r>
            <a:endParaRPr sz="3000" b="1" dirty="0">
              <a:solidFill>
                <a:schemeClr val="lt1"/>
              </a:solidFill>
              <a:latin typeface="Montserrat ExtraBold"/>
              <a:ea typeface="Montserrat ExtraBold"/>
              <a:cs typeface="Montserrat ExtraBold"/>
              <a:sym typeface="Montserrat ExtraBold"/>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 name="מלבן 1"/>
          <p:cNvSpPr/>
          <p:nvPr/>
        </p:nvSpPr>
        <p:spPr>
          <a:xfrm>
            <a:off x="72887" y="863969"/>
            <a:ext cx="9004852" cy="1208023"/>
          </a:xfrm>
          <a:prstGeom prst="rect">
            <a:avLst/>
          </a:prstGeom>
        </p:spPr>
        <p:txBody>
          <a:bodyPr wrap="square">
            <a:spAutoFit/>
          </a:bodyPr>
          <a:lstStyle/>
          <a:p>
            <a:pPr lvl="0">
              <a:lnSpc>
                <a:spcPct val="150000"/>
              </a:lnSpc>
              <a:buSzPts val="1200"/>
            </a:pPr>
            <a:r>
              <a:rPr lang="en-US" sz="1000" dirty="0" err="1">
                <a:solidFill>
                  <a:srgbClr val="0070C0"/>
                </a:solidFill>
              </a:rPr>
              <a:t>Deror</a:t>
            </a:r>
            <a:endParaRPr lang="en-US" sz="1000" dirty="0">
              <a:solidFill>
                <a:srgbClr val="0070C0"/>
              </a:solidFill>
            </a:endParaRPr>
          </a:p>
          <a:p>
            <a:pPr marL="0" indent="0"/>
            <a:r>
              <a:rPr lang="en-US" sz="1100" u="sng" dirty="0">
                <a:solidFill>
                  <a:srgbClr val="0070C0"/>
                </a:solidFill>
                <a:latin typeface="Calibri" panose="020F0502020204030204" pitchFamily="34" charset="0"/>
                <a:ea typeface="Calibri" panose="020F0502020204030204" pitchFamily="34" charset="0"/>
                <a:hlinkClick r:id="rId5"/>
              </a:rPr>
              <a:t>https://commons.wikimedia.org/wiki/Category:Deror_Avi#/media/File:Tel_Aviv_-_Wikipedia's_15th_Birthday_celebration_IMG_8270.JPG</a:t>
            </a:r>
            <a:endParaRPr lang="en-US" sz="1100" u="sng" dirty="0">
              <a:solidFill>
                <a:srgbClr val="0070C0"/>
              </a:solidFill>
              <a:latin typeface="Calibri" panose="020F0502020204030204" pitchFamily="34" charset="0"/>
              <a:ea typeface="Calibri" panose="020F0502020204030204" pitchFamily="34" charset="0"/>
            </a:endParaRPr>
          </a:p>
          <a:p>
            <a:pPr marL="0" indent="0"/>
            <a:r>
              <a:rPr lang="en-US" sz="1000" dirty="0">
                <a:solidFill>
                  <a:srgbClr val="0070C0"/>
                </a:solidFill>
              </a:rPr>
              <a:t>Wikimedia Israel logo</a:t>
            </a:r>
          </a:p>
          <a:p>
            <a:pPr marL="0" indent="0"/>
            <a:r>
              <a:rPr lang="en-US" sz="1200" dirty="0">
                <a:solidFill>
                  <a:srgbClr val="0070C0"/>
                </a:solidFill>
                <a:latin typeface="Calibri" panose="020F0502020204030204" pitchFamily="34" charset="0"/>
                <a:ea typeface="Calibri" panose="020F0502020204030204" pitchFamily="34" charset="0"/>
                <a:hlinkClick r:id="rId6"/>
              </a:rPr>
              <a:t>https://</a:t>
            </a:r>
            <a:r>
              <a:rPr lang="en-US" sz="1200" dirty="0" smtClean="0">
                <a:solidFill>
                  <a:srgbClr val="0070C0"/>
                </a:solidFill>
                <a:latin typeface="Calibri" panose="020F0502020204030204" pitchFamily="34" charset="0"/>
                <a:ea typeface="Calibri" panose="020F0502020204030204" pitchFamily="34" charset="0"/>
                <a:hlinkClick r:id="rId6"/>
              </a:rPr>
              <a:t>commons.wikimedia.org/wiki/File:Wikimedia_Israel.png</a:t>
            </a:r>
            <a:endParaRPr lang="en-US" sz="1200" dirty="0" smtClean="0">
              <a:solidFill>
                <a:srgbClr val="0070C0"/>
              </a:solidFill>
              <a:latin typeface="Calibri" panose="020F0502020204030204" pitchFamily="34" charset="0"/>
              <a:ea typeface="Calibri" panose="020F0502020204030204" pitchFamily="34" charset="0"/>
            </a:endParaRPr>
          </a:p>
          <a:p>
            <a:r>
              <a:rPr lang="en-US" sz="1000" dirty="0">
                <a:solidFill>
                  <a:srgbClr val="0070C0"/>
                </a:solidFill>
              </a:rPr>
              <a:t>All other</a:t>
            </a:r>
          </a:p>
          <a:p>
            <a:pPr marL="0" indent="0"/>
            <a:r>
              <a:rPr lang="en-US" sz="1200" u="sng" dirty="0">
                <a:solidFill>
                  <a:srgbClr val="0070C0"/>
                </a:solidFill>
                <a:latin typeface="Calibri" panose="020F0502020204030204" pitchFamily="34" charset="0"/>
                <a:ea typeface="Calibri" panose="020F0502020204030204" pitchFamily="34" charset="0"/>
              </a:rPr>
              <a:t>https://pixabay.com/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Wikimania presentation template ">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8209</TotalTime>
  <Words>703</Words>
  <Application>Microsoft Office PowerPoint</Application>
  <PresentationFormat>‫הצגה על המסך (16:9)</PresentationFormat>
  <Paragraphs>35</Paragraphs>
  <Slides>8</Slides>
  <Notes>8</Notes>
  <HiddenSlides>0</HiddenSlides>
  <MMClips>0</MMClips>
  <ScaleCrop>false</ScaleCrop>
  <HeadingPairs>
    <vt:vector size="6" baseType="variant">
      <vt:variant>
        <vt:lpstr>גופנים בשימוש</vt:lpstr>
      </vt:variant>
      <vt:variant>
        <vt:i4>7</vt:i4>
      </vt:variant>
      <vt:variant>
        <vt:lpstr>ערכת נושא</vt:lpstr>
      </vt:variant>
      <vt:variant>
        <vt:i4>3</vt:i4>
      </vt:variant>
      <vt:variant>
        <vt:lpstr>כותרות שקופיות</vt:lpstr>
      </vt:variant>
      <vt:variant>
        <vt:i4>8</vt:i4>
      </vt:variant>
    </vt:vector>
  </HeadingPairs>
  <TitlesOfParts>
    <vt:vector size="18" baseType="lpstr">
      <vt:lpstr>Calibri</vt:lpstr>
      <vt:lpstr>Montserrat SemiBold</vt:lpstr>
      <vt:lpstr>Montserrat</vt:lpstr>
      <vt:lpstr>Play</vt:lpstr>
      <vt:lpstr>Montserrat ExtraBold</vt:lpstr>
      <vt:lpstr>Arial</vt:lpstr>
      <vt:lpstr>charter</vt:lpstr>
      <vt:lpstr>Simple Light</vt:lpstr>
      <vt:lpstr>Motyw pakietu Office</vt:lpstr>
      <vt:lpstr>4_Wikimania presentation template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cp:lastModifiedBy>user</cp:lastModifiedBy>
  <cp:revision>25</cp:revision>
  <dcterms:modified xsi:type="dcterms:W3CDTF">2024-08-04T11:56:15Z</dcterms:modified>
</cp:coreProperties>
</file>